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8" r:id="rId4"/>
    <p:sldId id="271" r:id="rId5"/>
    <p:sldId id="269" r:id="rId6"/>
    <p:sldId id="259" r:id="rId7"/>
    <p:sldId id="260" r:id="rId8"/>
    <p:sldId id="261" r:id="rId9"/>
    <p:sldId id="262" r:id="rId10"/>
    <p:sldId id="263" r:id="rId11"/>
    <p:sldId id="266" r:id="rId12"/>
    <p:sldId id="279" r:id="rId13"/>
    <p:sldId id="280" r:id="rId14"/>
    <p:sldId id="272" r:id="rId15"/>
    <p:sldId id="274" r:id="rId16"/>
    <p:sldId id="275" r:id="rId17"/>
    <p:sldId id="276" r:id="rId18"/>
    <p:sldId id="281" r:id="rId19"/>
    <p:sldId id="277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анкете п</a:t>
            </a:r>
            <a:r>
              <a:rPr lang="ru-RU" dirty="0" smtClean="0"/>
              <a:t>риняли участие – 23учащихся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Приняли участие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10-11 лет</c:v>
                </c:pt>
                <c:pt idx="1">
                  <c:v>17-18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такое слова-паразиты?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15</c:v>
                </c:pt>
                <c:pt idx="1">
                  <c:v>9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Приняли участие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10-11 лет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ну</c:v>
                </c:pt>
                <c:pt idx="1">
                  <c:v>короче</c:v>
                </c:pt>
                <c:pt idx="2">
                  <c:v>блин</c:v>
                </c:pt>
                <c:pt idx="3">
                  <c:v>как бы</c:v>
                </c:pt>
                <c:pt idx="4">
                  <c:v>типа</c:v>
                </c:pt>
                <c:pt idx="5">
                  <c:v>в натуре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11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17-18 лет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ну</c:v>
                </c:pt>
                <c:pt idx="1">
                  <c:v>короче</c:v>
                </c:pt>
                <c:pt idx="2">
                  <c:v>блин</c:v>
                </c:pt>
                <c:pt idx="3">
                  <c:v>как бы</c:v>
                </c:pt>
                <c:pt idx="4">
                  <c:v>типа</c:v>
                </c:pt>
                <c:pt idx="5">
                  <c:v>в натуре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ну</c:v>
                </c:pt>
                <c:pt idx="1">
                  <c:v>короче</c:v>
                </c:pt>
                <c:pt idx="2">
                  <c:v>блин</c:v>
                </c:pt>
                <c:pt idx="3">
                  <c:v>как бы</c:v>
                </c:pt>
                <c:pt idx="4">
                  <c:v>типа</c:v>
                </c:pt>
                <c:pt idx="5">
                  <c:v>в натуре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8096"/>
        <c:axId val="36869632"/>
      </c:barChart>
      <c:catAx>
        <c:axId val="3686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36869632"/>
        <c:crosses val="autoZero"/>
        <c:auto val="1"/>
        <c:lblAlgn val="ctr"/>
        <c:lblOffset val="100"/>
        <c:noMultiLvlLbl val="0"/>
      </c:catAx>
      <c:valAx>
        <c:axId val="3686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6809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10-11 лет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не употреблять</c:v>
                </c:pt>
                <c:pt idx="1">
                  <c:v>больше читать</c:v>
                </c:pt>
                <c:pt idx="2">
                  <c:v>заменять другими словами</c:v>
                </c:pt>
                <c:pt idx="3">
                  <c:v>молчать</c:v>
                </c:pt>
                <c:pt idx="4">
                  <c:v>не знаю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17-18 лет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не употреблять</c:v>
                </c:pt>
                <c:pt idx="1">
                  <c:v>больше читать</c:v>
                </c:pt>
                <c:pt idx="2">
                  <c:v>заменять другими словами</c:v>
                </c:pt>
                <c:pt idx="3">
                  <c:v>молчать</c:v>
                </c:pt>
                <c:pt idx="4">
                  <c:v>не знаю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не употреблять</c:v>
                </c:pt>
                <c:pt idx="1">
                  <c:v>больше читать</c:v>
                </c:pt>
                <c:pt idx="2">
                  <c:v>заменять другими словами</c:v>
                </c:pt>
                <c:pt idx="3">
                  <c:v>молчать</c:v>
                </c:pt>
                <c:pt idx="4">
                  <c:v>не знаю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не употреблять</c:v>
                </c:pt>
                <c:pt idx="1">
                  <c:v>больше читать</c:v>
                </c:pt>
                <c:pt idx="2">
                  <c:v>заменять другими словами</c:v>
                </c:pt>
                <c:pt idx="3">
                  <c:v>молчать</c:v>
                </c:pt>
                <c:pt idx="4">
                  <c:v>не знаю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не употреблять</c:v>
                </c:pt>
                <c:pt idx="1">
                  <c:v>больше читать</c:v>
                </c:pt>
                <c:pt idx="2">
                  <c:v>заменять другими словами</c:v>
                </c:pt>
                <c:pt idx="3">
                  <c:v>молчать</c:v>
                </c:pt>
                <c:pt idx="4">
                  <c:v>не знаю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10048"/>
        <c:axId val="35011584"/>
      </c:barChart>
      <c:catAx>
        <c:axId val="3501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35011584"/>
        <c:crosses val="autoZero"/>
        <c:auto val="1"/>
        <c:lblAlgn val="ctr"/>
        <c:lblOffset val="100"/>
        <c:noMultiLvlLbl val="0"/>
      </c:catAx>
      <c:valAx>
        <c:axId val="350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1004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3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3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5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6995-F195-4E9B-82D8-11525BE4DC5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E9F7-D452-4E7E-95B8-C9A174D5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033410"/>
            <a:ext cx="7772400" cy="1470025"/>
          </a:xfrm>
        </p:spPr>
        <p:txBody>
          <a:bodyPr/>
          <a:lstStyle/>
          <a:p>
            <a:r>
              <a:rPr lang="ru-RU" dirty="0" smtClean="0"/>
              <a:t>Тема: «Слова-паразиты»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09120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Работу выполнила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Козлова Даша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ченица 4-А класса МБОУ ВУСОШ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Научный руководитель: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Стрельцова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А.Ю.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31" y="332656"/>
            <a:ext cx="4968552" cy="27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836712"/>
            <a:ext cx="6582042" cy="49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29846"/>
              </p:ext>
            </p:extLst>
          </p:nvPr>
        </p:nvGraphicFramePr>
        <p:xfrm>
          <a:off x="395535" y="548681"/>
          <a:ext cx="8568953" cy="590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703"/>
                <a:gridCol w="2527623"/>
                <a:gridCol w="4813627"/>
              </a:tblGrid>
              <a:tr h="57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Слова – паразиты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25" marR="28575" marT="28575" marB="28575"/>
                </a:tc>
              </a:tr>
              <a:tr h="57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Звуки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 dirty="0">
                          <a:effectLst/>
                        </a:rPr>
                        <a:t>э-э-э, </a:t>
                      </a:r>
                      <a:r>
                        <a:rPr lang="ru-RU" sz="1400" dirty="0" err="1">
                          <a:effectLst/>
                        </a:rPr>
                        <a:t>мэ</a:t>
                      </a:r>
                      <a:r>
                        <a:rPr lang="ru-RU" sz="1400" dirty="0">
                          <a:effectLst/>
                        </a:rPr>
                        <a:t>-э-э,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25" marR="28575" marT="28575" marB="28575"/>
                </a:tc>
              </a:tr>
              <a:tr h="57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Частицы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Ну, вот, типа, так, просто, прямо, как 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25" marR="28575" marT="28575" marB="28575"/>
                </a:tc>
              </a:tr>
              <a:tr h="2054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 dirty="0">
                          <a:effectLst/>
                        </a:rPr>
                        <a:t>Вводные единицы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Вообще, в общем-то, в принципе, допустим, значит, короче, например, понимаешь, собственно говоря, слушай, стало быть, так сказать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25" marR="28575" marT="28575" marB="28575"/>
                </a:tc>
              </a:tr>
              <a:tr h="1539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Местоимения, местоименные наречия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Это, это самое, как его, там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25" marR="28575" marT="28575" marB="28575"/>
                </a:tc>
              </a:tr>
              <a:tr h="57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>
                          <a:effectLst/>
                        </a:rPr>
                        <a:t>Модальные слова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730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25"/>
                        </a:spcAft>
                      </a:pPr>
                      <a:r>
                        <a:rPr lang="ru-RU" sz="1400" dirty="0">
                          <a:effectLst/>
                        </a:rPr>
                        <a:t>Конечно, наверное, вероятно, кажется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25" marR="28575" marT="28575" marB="28575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35974" y="191343"/>
            <a:ext cx="4631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 - паразиты могут быть разными частями речи.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3376"/>
              </p:ext>
            </p:extLst>
          </p:nvPr>
        </p:nvGraphicFramePr>
        <p:xfrm>
          <a:off x="467544" y="188640"/>
          <a:ext cx="8136904" cy="660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80"/>
                <a:gridCol w="2772812"/>
                <a:gridCol w="4608512"/>
              </a:tblGrid>
              <a:tr h="417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Рекомендации</a:t>
                      </a:r>
                      <a:endParaRPr lang="ru-RU" dirty="0"/>
                    </a:p>
                  </a:txBody>
                  <a:tcPr/>
                </a:tc>
              </a:tr>
              <a:tr h="133901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Скудный словарный запас, нечеткая формулировка мыслей, быстрая или очень медленная речь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Читать</a:t>
                      </a:r>
                      <a:r>
                        <a:rPr lang="ru-RU" baseline="0" dirty="0" smtClean="0"/>
                        <a:t> больше книг, обогащать свой словарный запас, развивать свою речь. При быстрой речи помогает разучивание </a:t>
                      </a:r>
                      <a:r>
                        <a:rPr lang="ru-RU" baseline="0" dirty="0" err="1" smtClean="0"/>
                        <a:t>чистоговорок</a:t>
                      </a:r>
                      <a:r>
                        <a:rPr lang="ru-RU" baseline="0" dirty="0" smtClean="0"/>
                        <a:t>, делайте паузы в своих высказываниях, а при медленной – разучивайте скороговорки. </a:t>
                      </a:r>
                      <a:endParaRPr lang="ru-RU" dirty="0"/>
                    </a:p>
                  </a:txBody>
                  <a:tcPr/>
                </a:tc>
              </a:tr>
              <a:tr h="133901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«Мода» на такие слова </a:t>
                      </a:r>
                    </a:p>
                    <a:p>
                      <a:r>
                        <a:rPr lang="ru-RU" dirty="0" smtClean="0"/>
                        <a:t>(например, слово «блин»)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следовать такой «моде»,  не</a:t>
                      </a:r>
                      <a:r>
                        <a:rPr lang="ru-RU" baseline="0" dirty="0" smtClean="0"/>
                        <a:t> употреблять</a:t>
                      </a:r>
                      <a:r>
                        <a:rPr lang="ru-RU" dirty="0" smtClean="0"/>
                        <a:t> подобных слов в своей речи. Научитесь контролировать свою речь: замечайте и исправляйте свои ошибки.</a:t>
                      </a:r>
                      <a:endParaRPr lang="ru-RU" dirty="0"/>
                    </a:p>
                  </a:txBody>
                  <a:tcPr/>
                </a:tc>
              </a:tr>
              <a:tr h="164802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Неловкая пауза, чтобы</a:t>
                      </a:r>
                      <a:r>
                        <a:rPr lang="ru-RU" baseline="0" dirty="0" smtClean="0"/>
                        <a:t> выиграть время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спеши с ответом, выжди минуту, соберись с мыслями для своего ответа. Помогают</a:t>
                      </a:r>
                      <a:r>
                        <a:rPr lang="ru-RU" baseline="0" dirty="0" smtClean="0"/>
                        <a:t> слова в начале вашего ответа: я считаю…, я думаю…, я предполагаю..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43605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знание учебного предмета,</a:t>
                      </a:r>
                      <a:r>
                        <a:rPr lang="ru-RU" baseline="0" dirty="0" smtClean="0"/>
                        <a:t> устного домашнего задания или рассказчик хочет скрыть правду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Качественно готовься к урокам, помогает чтение вслух. Будь честен!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11481018"/>
              </p:ext>
            </p:extLst>
          </p:nvPr>
        </p:nvGraphicFramePr>
        <p:xfrm>
          <a:off x="1115616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617715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79156565"/>
              </p:ext>
            </p:extLst>
          </p:nvPr>
        </p:nvGraphicFramePr>
        <p:xfrm>
          <a:off x="1676400" y="1549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7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431502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476672"/>
            <a:ext cx="628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</a:t>
            </a:r>
            <a:r>
              <a:rPr lang="ru-RU" sz="2000" b="1" dirty="0"/>
              <a:t>и</a:t>
            </a:r>
            <a:r>
              <a:rPr lang="ru-RU" sz="2000" b="1" dirty="0" smtClean="0"/>
              <a:t>е слова-паразиты ты употребляешь</a:t>
            </a:r>
            <a:r>
              <a:rPr lang="ru-RU" sz="2000" b="1" dirty="0"/>
              <a:t> </a:t>
            </a:r>
            <a:r>
              <a:rPr lang="ru-RU" sz="2000" b="1" dirty="0" smtClean="0"/>
              <a:t>в своей речи</a:t>
            </a:r>
            <a:r>
              <a:rPr lang="en-US" sz="2000" b="1" dirty="0" smtClean="0"/>
              <a:t>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1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7647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48587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5128" y="692696"/>
            <a:ext cx="494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способы борьбы вы можете предложить?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006901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1268760"/>
            <a:ext cx="580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 больше употребляет слова-паразиты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54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https://i.sunhome.ru/journal/205/chistota-fizicheskaya-v2.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2390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/>
              <a:t>Как избавиться от </a:t>
            </a:r>
            <a:r>
              <a:rPr lang="ru-RU" b="1" dirty="0" smtClean="0"/>
              <a:t>слов-паразитов</a:t>
            </a:r>
            <a:endParaRPr lang="ru-RU" dirty="0"/>
          </a:p>
          <a:p>
            <a:r>
              <a:rPr lang="ru-RU" dirty="0"/>
              <a:t>1.Необходимо практиковаться в устной речи! Не нужно бояться тишины. В разговоре можно делать паузы в нужных местах. Делайте речь размеренной. Слова-«паразиты» – результат волнения. Обретайте спокойствие.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2.Чтение вслух! Чтение хорошо развивает речь, при чтении вслух постепенно исчезает угловатость речи, косноязычие и топорные выражения, а также улучшается речевой стиль.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3.Контроль! Необходимо контролировать себя со стороны. Можно попросить близкого человека по возможности подмечать слова-паразиты в речи. 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Чтобы самостоятельно избавиться от слов-паразитов в речи, надо запастись терпением, так как процесс требует времени!!!</a:t>
            </a: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30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Рекомендации школьникам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7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186592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2750836"/>
            <a:ext cx="4227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Береги чистоту языка, как святыню.</a:t>
            </a:r>
          </a:p>
          <a:p>
            <a:r>
              <a:rPr lang="ru-RU" b="1" dirty="0" smtClean="0"/>
              <a:t>Русский язык так богат и гибок, что нам </a:t>
            </a:r>
          </a:p>
          <a:p>
            <a:r>
              <a:rPr lang="ru-RU" b="1" dirty="0" smtClean="0"/>
              <a:t>Нечего брать у тех, кто беднее нас.</a:t>
            </a:r>
          </a:p>
          <a:p>
            <a:pPr algn="r"/>
            <a:r>
              <a:rPr lang="ru-RU" b="1" dirty="0" smtClean="0"/>
              <a:t>И.С. Тургенев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07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772676"/>
            <a:ext cx="4186808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«Мы должны оберегать язык от засорения, помня, что слово, которым пользуемся сейчас, будут служить многие столетия после нас»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Маршак С.Я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171392" cy="55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88840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66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Цель: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определение причины употребления слов-</a:t>
            </a:r>
            <a:br>
              <a:rPr lang="ru-RU" dirty="0"/>
            </a:br>
            <a:r>
              <a:rPr lang="ru-RU" dirty="0"/>
              <a:t>паразитов учащимися в условиях нашей школы и поиск способов их устранения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4594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3888432"/>
          </a:xfrm>
        </p:spPr>
        <p:txBody>
          <a:bodyPr/>
          <a:lstStyle/>
          <a:p>
            <a:r>
              <a:rPr lang="ru-RU" dirty="0" smtClean="0"/>
              <a:t>Узнать </a:t>
            </a:r>
            <a:r>
              <a:rPr lang="ru-RU" dirty="0"/>
              <a:t>историю возникновения слов – паразитов</a:t>
            </a:r>
          </a:p>
          <a:p>
            <a:r>
              <a:rPr lang="ru-RU" dirty="0"/>
              <a:t>Узнать какие слова – паразиты наиболее употребляемые</a:t>
            </a:r>
          </a:p>
          <a:p>
            <a:r>
              <a:rPr lang="ru-RU" dirty="0"/>
              <a:t>Определить причину употребления слов-паразитов и найти способы борьбы с речевыми паразитами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941168"/>
            <a:ext cx="6856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400" b="1" dirty="0"/>
              <a:t>Объект  исследования </a:t>
            </a:r>
            <a:r>
              <a:rPr lang="ru-RU" sz="2400" dirty="0"/>
              <a:t>– речь окружающих людей.</a:t>
            </a:r>
          </a:p>
          <a:p>
            <a:r>
              <a:rPr lang="ru-RU" sz="2400" b="1" dirty="0"/>
              <a:t>Предмет исследования </a:t>
            </a:r>
            <a:r>
              <a:rPr lang="ru-RU" sz="2400" dirty="0"/>
              <a:t>– употребление в речи </a:t>
            </a:r>
            <a:endParaRPr lang="ru-RU" sz="2400" dirty="0" smtClean="0"/>
          </a:p>
          <a:p>
            <a:r>
              <a:rPr lang="ru-RU" sz="2400" dirty="0" smtClean="0"/>
              <a:t>окружающих </a:t>
            </a:r>
            <a:r>
              <a:rPr lang="ru-RU" sz="2400" dirty="0"/>
              <a:t>слов-паразитов</a:t>
            </a:r>
          </a:p>
        </p:txBody>
      </p:sp>
    </p:spTree>
    <p:extLst>
      <p:ext uri="{BB962C8B-B14F-4D97-AF65-F5344CB8AC3E}">
        <p14:creationId xmlns:p14="http://schemas.microsoft.com/office/powerpoint/2010/main" val="31796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выявить причины употребления слов-паразитов и привлечь внимание учащихся к вредной привычке, то, возможно, учащиеся будут более внимательны к своей речи и к собеседникам.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2" y="260648"/>
            <a:ext cx="76808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7"/>
            <a:ext cx="2197587" cy="303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7304" y="1268760"/>
            <a:ext cx="5726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dirty="0"/>
              <a:t>П</a:t>
            </a:r>
            <a:r>
              <a:rPr lang="ru-RU" dirty="0" smtClean="0"/>
              <a:t>аразит </a:t>
            </a:r>
            <a:r>
              <a:rPr lang="ru-RU" dirty="0"/>
              <a:t>– это организм (растение, животное), </a:t>
            </a:r>
            <a:endParaRPr lang="ru-RU" dirty="0" smtClean="0"/>
          </a:p>
          <a:p>
            <a:pPr fontAlgn="base"/>
            <a:r>
              <a:rPr lang="ru-RU" dirty="0" smtClean="0"/>
              <a:t>питающийся </a:t>
            </a:r>
            <a:r>
              <a:rPr lang="ru-RU" dirty="0"/>
              <a:t>за счет другого организма и вредящий </a:t>
            </a:r>
            <a:endParaRPr lang="ru-RU" dirty="0" smtClean="0"/>
          </a:p>
          <a:p>
            <a:pPr fontAlgn="base"/>
            <a:r>
              <a:rPr lang="ru-RU" dirty="0" smtClean="0"/>
              <a:t>ему </a:t>
            </a:r>
            <a:r>
              <a:rPr lang="ru-RU" dirty="0"/>
              <a:t>(например, грибы-паразиты, насекомые-паразиты).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494162" cy="2795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35" y="3580057"/>
            <a:ext cx="3717717" cy="27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8309"/>
            <a:ext cx="4103401" cy="5430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266"/>
            <a:ext cx="8136904" cy="6102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8549"/>
            <a:ext cx="3109407" cy="37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494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«Слова-паразиты»</vt:lpstr>
      <vt:lpstr>Презентация PowerPoint</vt:lpstr>
      <vt:lpstr>Цель:</vt:lpstr>
      <vt:lpstr>Задачи: </vt:lpstr>
      <vt:lpstr>Гипотеза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Слова-паразиты</dc:title>
  <dc:creator>Кабинет 6</dc:creator>
  <cp:lastModifiedBy>Кабинет 6</cp:lastModifiedBy>
  <cp:revision>32</cp:revision>
  <dcterms:created xsi:type="dcterms:W3CDTF">2024-03-12T06:51:14Z</dcterms:created>
  <dcterms:modified xsi:type="dcterms:W3CDTF">2024-04-08T18:30:39Z</dcterms:modified>
</cp:coreProperties>
</file>